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7067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0037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4833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5762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7312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5764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06338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85825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0328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8894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130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6112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2008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413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819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606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688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7E9EC53-DC21-4B17-A731-CCD52002E1DF}" type="datetimeFigureOut">
              <a:rPr lang="lt-LT" smtClean="0"/>
              <a:t>2022-03-14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2D834CE-ABDD-4C0A-A162-330F08636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282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49637"/>
          </a:xfrm>
        </p:spPr>
        <p:txBody>
          <a:bodyPr>
            <a:normAutofit/>
          </a:bodyPr>
          <a:lstStyle/>
          <a:p>
            <a:r>
              <a:rPr lang="lt-LT" sz="3600" b="1" dirty="0"/>
              <a:t>Power </a:t>
            </a:r>
            <a:r>
              <a:rPr lang="lt-LT" sz="3600" b="1" dirty="0" err="1"/>
              <a:t>of</a:t>
            </a:r>
            <a:r>
              <a:rPr lang="lt-LT" sz="3600" b="1" dirty="0"/>
              <a:t> </a:t>
            </a:r>
            <a:r>
              <a:rPr lang="lt-LT" sz="3600" b="1" dirty="0" err="1"/>
              <a:t>Creativity</a:t>
            </a:r>
            <a:r>
              <a:rPr lang="lt-LT" sz="3600" b="1" dirty="0"/>
              <a:t>: </a:t>
            </a:r>
            <a:r>
              <a:rPr lang="lt-LT" sz="3600" b="1" dirty="0" err="1"/>
              <a:t>strengthening</a:t>
            </a:r>
            <a:r>
              <a:rPr lang="lt-LT" sz="3600" b="1" dirty="0"/>
              <a:t> </a:t>
            </a:r>
            <a:r>
              <a:rPr lang="lt-LT" sz="3600" b="1" dirty="0" err="1"/>
              <a:t>the</a:t>
            </a:r>
            <a:r>
              <a:rPr lang="lt-LT" sz="3600" b="1" dirty="0"/>
              <a:t> </a:t>
            </a:r>
            <a:r>
              <a:rPr lang="lt-LT" sz="3600" b="1" dirty="0" err="1"/>
              <a:t>supporting</a:t>
            </a:r>
            <a:r>
              <a:rPr lang="lt-LT" sz="3600" b="1" dirty="0"/>
              <a:t> role </a:t>
            </a:r>
            <a:r>
              <a:rPr lang="lt-LT" sz="3600" b="1" dirty="0" err="1"/>
              <a:t>the</a:t>
            </a:r>
            <a:r>
              <a:rPr lang="lt-LT" sz="3600" b="1" dirty="0"/>
              <a:t> </a:t>
            </a:r>
            <a:r>
              <a:rPr lang="lt-LT" sz="3600" b="1" dirty="0" err="1"/>
              <a:t>adult</a:t>
            </a:r>
            <a:r>
              <a:rPr lang="lt-LT" sz="3600" b="1" dirty="0"/>
              <a:t> </a:t>
            </a:r>
            <a:r>
              <a:rPr lang="lt-LT" sz="3600" b="1" dirty="0" err="1"/>
              <a:t>educators</a:t>
            </a:r>
            <a:r>
              <a:rPr lang="lt-LT" sz="3600" b="1" dirty="0"/>
              <a:t> </a:t>
            </a:r>
            <a:r>
              <a:rPr lang="lt-LT" sz="3600" b="1" dirty="0" err="1"/>
              <a:t>working</a:t>
            </a:r>
            <a:r>
              <a:rPr lang="lt-LT" sz="3600" b="1" dirty="0"/>
              <a:t> </a:t>
            </a:r>
            <a:r>
              <a:rPr lang="lt-LT" sz="3600" b="1" dirty="0" err="1"/>
              <a:t>with</a:t>
            </a:r>
            <a:r>
              <a:rPr lang="lt-LT" sz="3600" b="1" dirty="0"/>
              <a:t> </a:t>
            </a:r>
            <a:r>
              <a:rPr lang="lt-LT" sz="3600" b="1" dirty="0" err="1" smtClean="0"/>
              <a:t>disabled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lt-LT" sz="3600" b="1" dirty="0" smtClean="0"/>
              <a:t> </a:t>
            </a:r>
            <a:r>
              <a:rPr lang="lt-LT" sz="3600" b="1" dirty="0"/>
              <a:t>Nr. 2021-1-LT01-KA220-ADU-00003512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4650658"/>
            <a:ext cx="9144000" cy="60714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2022-03-14</a:t>
            </a:r>
          </a:p>
          <a:p>
            <a:r>
              <a:rPr lang="en-US" dirty="0" smtClean="0"/>
              <a:t>Online meeting</a:t>
            </a: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74" y="589896"/>
            <a:ext cx="4326194" cy="90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939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documents are in Google Drive:</a:t>
            </a:r>
          </a:p>
          <a:p>
            <a:r>
              <a:rPr lang="en-US" dirty="0" smtClean="0"/>
              <a:t>https://drive.google.com/drive/folders/1askwnG6-qwWXjs9yT2jrF68IAaDeP0uY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2192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implementation period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Start: 2022-03-01</a:t>
            </a:r>
          </a:p>
          <a:p>
            <a:endParaRPr lang="en-US" dirty="0"/>
          </a:p>
          <a:p>
            <a:r>
              <a:rPr lang="en-US" dirty="0" smtClean="0"/>
              <a:t>Finish 2023-12-31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3153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aim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partnership was created with goal to support adult </a:t>
            </a:r>
            <a:r>
              <a:rPr lang="en-US"/>
              <a:t>trainers </a:t>
            </a:r>
            <a:r>
              <a:rPr lang="en-US" smtClean="0"/>
              <a:t>with </a:t>
            </a:r>
            <a:r>
              <a:rPr lang="en-US" dirty="0"/>
              <a:t>new digital, interactive and creative </a:t>
            </a:r>
            <a:r>
              <a:rPr lang="en-US" dirty="0" smtClean="0"/>
              <a:t>teaching methods </a:t>
            </a:r>
            <a:r>
              <a:rPr lang="en-US" dirty="0"/>
              <a:t>in work with disabled, also will help increase disabled adult social inclusion, prepare them for a </a:t>
            </a:r>
            <a:r>
              <a:rPr lang="en-US" dirty="0" smtClean="0"/>
              <a:t>digitalized society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objectives of the project are: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to share good practices among project partners in creative disabled training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*to increase </a:t>
            </a:r>
            <a:r>
              <a:rPr lang="en-US" dirty="0"/>
              <a:t>professional development of adult trainers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to create Manual for adult trainers on </a:t>
            </a:r>
            <a:r>
              <a:rPr lang="en-US" dirty="0" err="1"/>
              <a:t>Creativity&amp;Art</a:t>
            </a:r>
            <a:r>
              <a:rPr lang="en-US" dirty="0"/>
              <a:t> therapy </a:t>
            </a:r>
            <a:r>
              <a:rPr lang="en-US" dirty="0" smtClean="0"/>
              <a:t>for disabled 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to create Guide for teachers to Engagement with Disabled People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to develop and reinforce network </a:t>
            </a:r>
            <a:r>
              <a:rPr lang="en-US" dirty="0" smtClean="0"/>
              <a:t>of organizations </a:t>
            </a:r>
            <a:r>
              <a:rPr lang="en-US" dirty="0"/>
              <a:t>in the field of expressive </a:t>
            </a:r>
            <a:r>
              <a:rPr lang="en-US" dirty="0" err="1"/>
              <a:t>Creativity&amp;Art</a:t>
            </a:r>
            <a:r>
              <a:rPr lang="en-US" dirty="0"/>
              <a:t> therapy for </a:t>
            </a:r>
            <a:r>
              <a:rPr lang="en-US" dirty="0" smtClean="0"/>
              <a:t>disabled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0653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groups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target group of the project consists of staff members of partners' </a:t>
            </a:r>
            <a:r>
              <a:rPr lang="en-US" dirty="0" err="1" smtClean="0"/>
              <a:t>organisations</a:t>
            </a:r>
            <a:r>
              <a:rPr lang="en-US" dirty="0" smtClean="0"/>
              <a:t> and educators who work with disabled adult. </a:t>
            </a:r>
          </a:p>
          <a:p>
            <a:r>
              <a:rPr lang="en-US" dirty="0" smtClean="0"/>
              <a:t>The second target group - adult </a:t>
            </a:r>
            <a:r>
              <a:rPr lang="lt-LT" dirty="0" err="1" smtClean="0"/>
              <a:t>trainees</a:t>
            </a:r>
            <a:r>
              <a:rPr lang="lt-LT" dirty="0" smtClean="0"/>
              <a:t> </a:t>
            </a:r>
            <a:r>
              <a:rPr lang="lt-LT" dirty="0" err="1" smtClean="0"/>
              <a:t>with</a:t>
            </a:r>
            <a:r>
              <a:rPr lang="lt-LT" dirty="0" smtClean="0"/>
              <a:t> </a:t>
            </a:r>
            <a:r>
              <a:rPr lang="lt-LT" dirty="0" err="1" smtClean="0"/>
              <a:t>dissabilities</a:t>
            </a:r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6950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project implementation, partners will share their experience and good practices and will create 2 results: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"Manual for </a:t>
            </a:r>
            <a:r>
              <a:rPr lang="en-US" dirty="0"/>
              <a:t>adult trainers on </a:t>
            </a:r>
            <a:r>
              <a:rPr lang="en-US" dirty="0" err="1"/>
              <a:t>Creativity&amp;Art</a:t>
            </a:r>
            <a:r>
              <a:rPr lang="en-US" dirty="0"/>
              <a:t> therapy for disabled"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"</a:t>
            </a:r>
            <a:r>
              <a:rPr lang="en-US" dirty="0"/>
              <a:t>Guide for teachers to Engagement with Disabled People".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2567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staff training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2182761"/>
            <a:ext cx="10515600" cy="4168876"/>
          </a:xfrm>
        </p:spPr>
        <p:txBody>
          <a:bodyPr>
            <a:normAutofit/>
          </a:bodyPr>
          <a:lstStyle/>
          <a:p>
            <a:r>
              <a:rPr lang="en-US" dirty="0"/>
              <a:t>The short-term staff Training for adult trainers (LTT) in </a:t>
            </a:r>
            <a:r>
              <a:rPr lang="en-US" dirty="0" err="1"/>
              <a:t>creativity&amp;arts</a:t>
            </a:r>
            <a:r>
              <a:rPr lang="en-US" dirty="0"/>
              <a:t> will be organized in Latvia. Goal of this LTT - to </a:t>
            </a:r>
            <a:r>
              <a:rPr lang="en-US" dirty="0" smtClean="0"/>
              <a:t>test project </a:t>
            </a:r>
            <a:r>
              <a:rPr lang="en-US" dirty="0"/>
              <a:t>results, to share trainers knowledge, teaching methods, tools and their experiences. </a:t>
            </a:r>
            <a:endParaRPr lang="en-US" dirty="0" smtClean="0"/>
          </a:p>
          <a:p>
            <a:r>
              <a:rPr lang="en-US" dirty="0" smtClean="0"/>
              <a:t>LTT </a:t>
            </a:r>
            <a:r>
              <a:rPr lang="en-US" dirty="0"/>
              <a:t>introduce </a:t>
            </a:r>
            <a:r>
              <a:rPr lang="en-US" dirty="0" smtClean="0"/>
              <a:t>the participants </a:t>
            </a:r>
            <a:r>
              <a:rPr lang="en-US" dirty="0"/>
              <a:t>the training materials created during the project and will provide specific work methods and </a:t>
            </a:r>
            <a:r>
              <a:rPr lang="en-US" dirty="0" smtClean="0"/>
              <a:t>teaching techniques </a:t>
            </a:r>
            <a:r>
              <a:rPr lang="en-US" dirty="0"/>
              <a:t>for the project target groups, according to the developed project results.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training will last for 3 days, plus </a:t>
            </a:r>
            <a:r>
              <a:rPr lang="en-US" dirty="0" smtClean="0"/>
              <a:t>2 days </a:t>
            </a:r>
            <a:r>
              <a:rPr lang="en-US" dirty="0"/>
              <a:t>travelling, will include 2 participants from each partner organization, 12 participants in total.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will take place in Riga</a:t>
            </a:r>
            <a:r>
              <a:rPr lang="en-US" dirty="0" smtClean="0"/>
              <a:t>, lead </a:t>
            </a:r>
            <a:r>
              <a:rPr lang="en-US" dirty="0"/>
              <a:t>by VILORI and associated partner Creative Initiatives center RIC.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event is planned for </a:t>
            </a:r>
            <a:r>
              <a:rPr lang="en-US" dirty="0">
                <a:solidFill>
                  <a:srgbClr val="FF0000"/>
                </a:solidFill>
              </a:rPr>
              <a:t>June 2023</a:t>
            </a:r>
            <a:r>
              <a:rPr lang="en-US" dirty="0"/>
              <a:t>, when </a:t>
            </a:r>
            <a:r>
              <a:rPr lang="en-US" dirty="0" smtClean="0"/>
              <a:t>Manual and </a:t>
            </a:r>
            <a:r>
              <a:rPr lang="en-US" dirty="0"/>
              <a:t>Guide for teachers to Engagement with Disabled People will be ready, following to be improved with </a:t>
            </a:r>
            <a:r>
              <a:rPr lang="en-US" dirty="0" smtClean="0"/>
              <a:t>LTT </a:t>
            </a:r>
            <a:r>
              <a:rPr lang="lt-LT" dirty="0" err="1" smtClean="0"/>
              <a:t>participants</a:t>
            </a:r>
            <a:r>
              <a:rPr lang="lt-LT" dirty="0"/>
              <a:t>` </a:t>
            </a:r>
            <a:r>
              <a:rPr lang="lt-LT" dirty="0" err="1"/>
              <a:t>observations</a:t>
            </a:r>
            <a:r>
              <a:rPr lang="lt-L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147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Kick off – </a:t>
            </a:r>
            <a:r>
              <a:rPr lang="en-US" dirty="0" smtClean="0"/>
              <a:t>Klaipeda, doodle</a:t>
            </a:r>
            <a:endParaRPr lang="en-US" dirty="0" smtClean="0"/>
          </a:p>
          <a:p>
            <a:r>
              <a:rPr lang="en-US" dirty="0" smtClean="0"/>
              <a:t>Midterm meeting – </a:t>
            </a:r>
            <a:r>
              <a:rPr lang="en-US" dirty="0" smtClean="0"/>
              <a:t>Italy, November 2022</a:t>
            </a:r>
            <a:endParaRPr lang="en-US" dirty="0" smtClean="0"/>
          </a:p>
          <a:p>
            <a:r>
              <a:rPr lang="en-US" dirty="0" smtClean="0"/>
              <a:t>Last meeting – Norway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Dates? </a:t>
            </a:r>
            <a:endParaRPr lang="lt-L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6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Multiplier events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2023 October – December</a:t>
            </a:r>
          </a:p>
          <a:p>
            <a:r>
              <a:rPr lang="en-US" dirty="0" smtClean="0"/>
              <a:t>In each country</a:t>
            </a:r>
          </a:p>
          <a:p>
            <a:r>
              <a:rPr lang="en-US" dirty="0" smtClean="0"/>
              <a:t>20 participants + 30 online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38107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before kick off: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54954" y="2603499"/>
            <a:ext cx="9365562" cy="3816965"/>
          </a:xfrm>
        </p:spPr>
        <p:txBody>
          <a:bodyPr/>
          <a:lstStyle/>
          <a:p>
            <a:r>
              <a:rPr lang="en-US" dirty="0" smtClean="0"/>
              <a:t>Sign contracts and bring originals to Lithuania (2 copies)</a:t>
            </a:r>
          </a:p>
          <a:p>
            <a:r>
              <a:rPr lang="en-US" dirty="0" smtClean="0"/>
              <a:t>Orders about Project work group, signed by legal representatives</a:t>
            </a:r>
          </a:p>
          <a:p>
            <a:r>
              <a:rPr lang="en-US" dirty="0" smtClean="0"/>
              <a:t>Dissemination plan – Spain</a:t>
            </a:r>
          </a:p>
          <a:p>
            <a:r>
              <a:rPr lang="en-GB" dirty="0" smtClean="0"/>
              <a:t>Project </a:t>
            </a:r>
            <a:r>
              <a:rPr lang="en-GB" dirty="0"/>
              <a:t>logo </a:t>
            </a:r>
            <a:r>
              <a:rPr lang="en-US" dirty="0" smtClean="0"/>
              <a:t>– Spain</a:t>
            </a:r>
            <a:endParaRPr lang="en-GB" dirty="0" smtClean="0"/>
          </a:p>
          <a:p>
            <a:r>
              <a:rPr lang="en-GB" dirty="0"/>
              <a:t>P</a:t>
            </a:r>
            <a:r>
              <a:rPr lang="en-GB" dirty="0" smtClean="0"/>
              <a:t>roject </a:t>
            </a:r>
            <a:r>
              <a:rPr lang="en-GB" dirty="0"/>
              <a:t>Facebook </a:t>
            </a:r>
            <a:r>
              <a:rPr lang="en-GB" dirty="0" smtClean="0"/>
              <a:t>page</a:t>
            </a:r>
            <a:r>
              <a:rPr lang="en-US" dirty="0" smtClean="0"/>
              <a:t> – Spain</a:t>
            </a:r>
          </a:p>
          <a:p>
            <a:r>
              <a:rPr lang="en-GB" dirty="0"/>
              <a:t>Q</a:t>
            </a:r>
            <a:r>
              <a:rPr lang="en-GB" dirty="0" smtClean="0"/>
              <a:t>uality</a:t>
            </a:r>
            <a:r>
              <a:rPr lang="en-GB" dirty="0"/>
              <a:t>, monitoring and evaluation </a:t>
            </a:r>
            <a:r>
              <a:rPr lang="en-GB" dirty="0" smtClean="0"/>
              <a:t>plan – Norway</a:t>
            </a:r>
          </a:p>
          <a:p>
            <a:r>
              <a:rPr lang="en-GB" dirty="0" smtClean="0"/>
              <a:t>Risk </a:t>
            </a:r>
            <a:r>
              <a:rPr lang="en-GB" dirty="0"/>
              <a:t>management </a:t>
            </a:r>
            <a:r>
              <a:rPr lang="en-GB" dirty="0" smtClean="0"/>
              <a:t>plan – Norway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3895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dybos posėdžių kabinetas">
  <a:themeElements>
    <a:clrScheme name="Valdybos posėdžių kabinetas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Valdybos posėdžių kabineta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ldybos posėdžių kabineta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125</TotalTime>
  <Words>462</Words>
  <Application>Microsoft Office PowerPoint</Application>
  <PresentationFormat>Plačiaekranė</PresentationFormat>
  <Paragraphs>49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Valdybos posėdžių kabinetas</vt:lpstr>
      <vt:lpstr>Power of Creativity: strengthening the supporting role the adult educators working with disabled   Nr. 2021-1-LT01-KA220-ADU-00003512</vt:lpstr>
      <vt:lpstr>Project implementation period</vt:lpstr>
      <vt:lpstr>Project aim</vt:lpstr>
      <vt:lpstr>Target groups</vt:lpstr>
      <vt:lpstr>Results</vt:lpstr>
      <vt:lpstr>Short staff training</vt:lpstr>
      <vt:lpstr>Meetings</vt:lpstr>
      <vt:lpstr>Multiplier events</vt:lpstr>
      <vt:lpstr>To do before kick off:</vt:lpstr>
      <vt:lpstr>Project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Creativity: strengthening the supporting role the adult educators working with disabled   Nr. 2021-1-LT01-KA220-ADU-00003512</dc:title>
  <dc:creator>Silva Blazulioniene</dc:creator>
  <cp:lastModifiedBy>Silva Blazulioniene</cp:lastModifiedBy>
  <cp:revision>9</cp:revision>
  <dcterms:created xsi:type="dcterms:W3CDTF">2022-03-14T07:06:00Z</dcterms:created>
  <dcterms:modified xsi:type="dcterms:W3CDTF">2022-03-14T15:56:26Z</dcterms:modified>
</cp:coreProperties>
</file>